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embeddedFontLst>
    <p:embeddedFont>
      <p:font typeface="Lobster" panose="00000500000000000000" pitchFamily="2" charset="0"/>
      <p:regular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69666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d49ce5773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d49ce5773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843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IYzlVDlE72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/>
        </p:nvSpPr>
        <p:spPr>
          <a:xfrm>
            <a:off x="2541950" y="0"/>
            <a:ext cx="3881400" cy="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Lobster"/>
                <a:ea typeface="Lobster"/>
                <a:cs typeface="Lobster"/>
                <a:sym typeface="Lobster"/>
              </a:rPr>
              <a:t>All About Me</a:t>
            </a:r>
            <a:endParaRPr sz="36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0" name="Google Shape;100;p25"/>
          <p:cNvSpPr txBox="1"/>
          <p:nvPr/>
        </p:nvSpPr>
        <p:spPr>
          <a:xfrm>
            <a:off x="2415875" y="809002"/>
            <a:ext cx="3453600" cy="38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i="1" dirty="0">
                <a:latin typeface="Lobster"/>
                <a:ea typeface="Lobster"/>
                <a:cs typeface="Lobster"/>
                <a:sym typeface="Lobster"/>
              </a:rPr>
              <a:t>I am...</a:t>
            </a:r>
            <a:endParaRPr sz="2300" b="1" i="1" dirty="0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900"/>
              <a:buChar char="●"/>
            </a:pPr>
            <a:r>
              <a:rPr lang="en" sz="1900" b="1" dirty="0">
                <a:solidFill>
                  <a:srgbClr val="FFFF00"/>
                </a:solidFill>
              </a:rPr>
              <a:t>I am a teacher.</a:t>
            </a:r>
            <a:endParaRPr sz="1900" b="1" dirty="0">
              <a:solidFill>
                <a:srgbClr val="FFFF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1900"/>
              <a:buChar char="●"/>
            </a:pPr>
            <a:r>
              <a:rPr lang="en" sz="1900" b="1" dirty="0">
                <a:solidFill>
                  <a:srgbClr val="7F6000"/>
                </a:solidFill>
              </a:rPr>
              <a:t>I am  passionate and kind.</a:t>
            </a:r>
            <a:endParaRPr sz="1900" b="1" dirty="0">
              <a:solidFill>
                <a:srgbClr val="7F6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900"/>
              <a:buChar char="●"/>
            </a:pPr>
            <a:r>
              <a:rPr lang="en" sz="1900" b="1" dirty="0">
                <a:solidFill>
                  <a:srgbClr val="FF9900"/>
                </a:solidFill>
              </a:rPr>
              <a:t>I am respectful.</a:t>
            </a:r>
            <a:endParaRPr sz="1900" b="1" dirty="0">
              <a:solidFill>
                <a:srgbClr val="FF99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Char char="●"/>
            </a:pPr>
            <a:r>
              <a:rPr lang="en" sz="1900" b="1" dirty="0">
                <a:solidFill>
                  <a:srgbClr val="FF0000"/>
                </a:solidFill>
              </a:rPr>
              <a:t>I am loving and understanding</a:t>
            </a:r>
            <a:r>
              <a:rPr lang="en" sz="1900" dirty="0">
                <a:solidFill>
                  <a:srgbClr val="FF0000"/>
                </a:solidFill>
              </a:rPr>
              <a:t>.</a:t>
            </a:r>
            <a:endParaRPr sz="1900" dirty="0">
              <a:solidFill>
                <a:srgbClr val="FF0000"/>
              </a:solidFill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5869475" y="809002"/>
            <a:ext cx="3453600" cy="38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latin typeface="Lobster"/>
                <a:ea typeface="Lobster"/>
                <a:cs typeface="Lobster"/>
                <a:sym typeface="Lobster"/>
              </a:rPr>
              <a:t>I believe...</a:t>
            </a:r>
            <a:endParaRPr sz="2300" b="1"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Char char="●"/>
            </a:pPr>
            <a:r>
              <a:rPr lang="en" sz="1900" b="1">
                <a:solidFill>
                  <a:srgbClr val="FF0000"/>
                </a:solidFill>
              </a:rPr>
              <a:t>I believe you are smart.</a:t>
            </a:r>
            <a:endParaRPr sz="1900" b="1">
              <a:solidFill>
                <a:srgbClr val="FF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Char char="●"/>
            </a:pPr>
            <a:r>
              <a:rPr lang="en" sz="1900" b="1">
                <a:solidFill>
                  <a:srgbClr val="0000FF"/>
                </a:solidFill>
              </a:rPr>
              <a:t>I believe you are somebody.</a:t>
            </a:r>
            <a:endParaRPr sz="1900" b="1">
              <a:solidFill>
                <a:srgbClr val="0000FF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00"/>
              <a:buChar char="●"/>
            </a:pPr>
            <a:r>
              <a:rPr lang="en" sz="1900" b="1">
                <a:solidFill>
                  <a:srgbClr val="00FF00"/>
                </a:solidFill>
              </a:rPr>
              <a:t>I believe that you are unique.</a:t>
            </a:r>
            <a:endParaRPr sz="1900" b="1">
              <a:solidFill>
                <a:srgbClr val="00FF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900"/>
              <a:buChar char="●"/>
            </a:pPr>
            <a:r>
              <a:rPr lang="en" sz="1900" b="1">
                <a:solidFill>
                  <a:srgbClr val="FFFF00"/>
                </a:solidFill>
              </a:rPr>
              <a:t>I believe you can and will learn.</a:t>
            </a:r>
            <a:endParaRPr sz="1900" b="1">
              <a:solidFill>
                <a:srgbClr val="FFFF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7F6000"/>
              </a:buClr>
              <a:buSzPts val="1900"/>
              <a:buChar char="●"/>
            </a:pPr>
            <a:r>
              <a:rPr lang="en" sz="1900" b="1">
                <a:solidFill>
                  <a:srgbClr val="7F6000"/>
                </a:solidFill>
              </a:rPr>
              <a:t>I believe you can try.</a:t>
            </a:r>
            <a:endParaRPr sz="1900" b="1">
              <a:solidFill>
                <a:srgbClr val="7F6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900"/>
              <a:buChar char="●"/>
            </a:pPr>
            <a:r>
              <a:rPr lang="en" sz="1900" b="1">
                <a:solidFill>
                  <a:srgbClr val="FF9900"/>
                </a:solidFill>
              </a:rPr>
              <a:t>I believe you are a conquerer.</a:t>
            </a:r>
            <a:endParaRPr sz="1900" b="1">
              <a:solidFill>
                <a:srgbClr val="FF99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Char char="●"/>
            </a:pPr>
            <a:r>
              <a:rPr lang="en" sz="1900" b="1">
                <a:solidFill>
                  <a:srgbClr val="FF0000"/>
                </a:solidFill>
              </a:rPr>
              <a:t>I believe in you!</a:t>
            </a:r>
            <a:endParaRPr sz="1900">
              <a:solidFill>
                <a:srgbClr val="FF0000"/>
              </a:solidFill>
            </a:endParaRPr>
          </a:p>
        </p:txBody>
      </p:sp>
      <p:sp>
        <p:nvSpPr>
          <p:cNvPr id="102" name="Google Shape;102;p25"/>
          <p:cNvSpPr txBox="1"/>
          <p:nvPr/>
        </p:nvSpPr>
        <p:spPr>
          <a:xfrm>
            <a:off x="-433775" y="4403600"/>
            <a:ext cx="34536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i="1" dirty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My favorite song: </a:t>
            </a:r>
            <a:r>
              <a:rPr lang="en" sz="1100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https://www.youtube.com/watch?v=IYzlVDlE72w</a:t>
            </a:r>
            <a:endParaRPr sz="2000" b="1" dirty="0">
              <a:solidFill>
                <a:srgbClr val="0070C0"/>
              </a:solidFill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 b="1" i="1" dirty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3080700" y="4314325"/>
            <a:ext cx="54093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i="1" dirty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My </a:t>
            </a:r>
            <a:r>
              <a:rPr lang="en" sz="2300" b="1" i="1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favorite quote:</a:t>
            </a:r>
            <a:r>
              <a:rPr lang="en" sz="1300" b="1" i="1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endParaRPr sz="1300" b="1" i="1" dirty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</a:rPr>
              <a:t> ‘It is not where you are that matters, it is where you are going.’  </a:t>
            </a:r>
            <a:endParaRPr sz="1300" dirty="0">
              <a:solidFill>
                <a:schemeClr val="dk1"/>
              </a:solidFill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-433762" y="3428175"/>
            <a:ext cx="3453600" cy="3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i="1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My favorite book: </a:t>
            </a:r>
            <a:endParaRPr sz="2300" b="1" i="1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The Holy Bible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05" name="Google Shape;10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259025"/>
            <a:ext cx="2415875" cy="27279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98516" y="2427316"/>
            <a:ext cx="154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Ms. B. Jenkins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126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Lobster</vt:lpstr>
      <vt:lpstr>Simple Light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Jenkins, BeLinda</dc:creator>
  <cp:lastModifiedBy>Jenkins, BeLinda</cp:lastModifiedBy>
  <cp:revision>4</cp:revision>
  <dcterms:modified xsi:type="dcterms:W3CDTF">2022-07-28T01:59:26Z</dcterms:modified>
</cp:coreProperties>
</file>