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0" r:id="rId1"/>
    <p:sldMasterId id="2147483671" r:id="rId2"/>
  </p:sldMasterIdLst>
  <p:notesMasterIdLst>
    <p:notesMasterId r:id="rId4"/>
  </p:notesMasterIdLst>
  <p:sldIdLst>
    <p:sldId id="256" r:id="rId3"/>
  </p:sldIdLst>
  <p:sldSz cx="9144000" cy="5143500" type="screen16x9"/>
  <p:notesSz cx="6858000" cy="9144000"/>
  <p:embeddedFontLst>
    <p:embeddedFont>
      <p:font typeface="Lobster" panose="00000500000000000000" pitchFamily="2" charset="0"/>
      <p:regular r:id="rId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54" y="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1.fntdata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5696661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8d49ce5773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8d49ce5773_0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78439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68" name="Google Shape;68;p1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69" name="Google Shape;69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75" name="Google Shape;75;p1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6" name="Google Shape;76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79" name="Google Shape;79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21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83" name="Google Shape;83;p21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5" name="Google Shape;85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88" name="Google Shape;88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92" name="Google Shape;92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hyperlink" Target="https://www.youtube.com/watch?v=IYzlVDlE72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5"/>
          <p:cNvSpPr txBox="1"/>
          <p:nvPr/>
        </p:nvSpPr>
        <p:spPr>
          <a:xfrm>
            <a:off x="2541950" y="0"/>
            <a:ext cx="3881400" cy="4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latin typeface="Lobster"/>
                <a:ea typeface="Lobster"/>
                <a:cs typeface="Lobster"/>
                <a:sym typeface="Lobster"/>
              </a:rPr>
              <a:t>All About Me</a:t>
            </a:r>
            <a:endParaRPr sz="3600"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100" name="Google Shape;100;p25"/>
          <p:cNvSpPr txBox="1"/>
          <p:nvPr/>
        </p:nvSpPr>
        <p:spPr>
          <a:xfrm>
            <a:off x="2415875" y="809002"/>
            <a:ext cx="3453600" cy="389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b="1" i="1" dirty="0">
                <a:latin typeface="Lobster"/>
                <a:ea typeface="Lobster"/>
                <a:cs typeface="Lobster"/>
                <a:sym typeface="Lobster"/>
              </a:rPr>
              <a:t>I am...</a:t>
            </a:r>
            <a:endParaRPr sz="2300" b="1" i="1" dirty="0">
              <a:latin typeface="Lobster"/>
              <a:ea typeface="Lobster"/>
              <a:cs typeface="Lobster"/>
              <a:sym typeface="Lobster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900"/>
              <a:buChar char="●"/>
            </a:pPr>
            <a:r>
              <a:rPr lang="en" sz="1900" b="1" dirty="0">
                <a:solidFill>
                  <a:srgbClr val="FFFF00"/>
                </a:solidFill>
              </a:rPr>
              <a:t>I am a teacher.</a:t>
            </a:r>
            <a:endParaRPr sz="1900" b="1" dirty="0">
              <a:solidFill>
                <a:srgbClr val="FFFF00"/>
              </a:solidFill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7F6000"/>
              </a:buClr>
              <a:buSzPts val="1900"/>
              <a:buChar char="●"/>
            </a:pPr>
            <a:r>
              <a:rPr lang="en" sz="1900" b="1" dirty="0">
                <a:solidFill>
                  <a:srgbClr val="7F6000"/>
                </a:solidFill>
              </a:rPr>
              <a:t>I am  passionate and kind.</a:t>
            </a:r>
            <a:endParaRPr sz="1900" b="1" dirty="0">
              <a:solidFill>
                <a:srgbClr val="7F6000"/>
              </a:solidFill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900"/>
              <a:buChar char="●"/>
            </a:pPr>
            <a:r>
              <a:rPr lang="en" sz="1900" b="1" dirty="0">
                <a:solidFill>
                  <a:srgbClr val="FF9900"/>
                </a:solidFill>
              </a:rPr>
              <a:t>I am respectful.</a:t>
            </a:r>
            <a:endParaRPr sz="1900" b="1" dirty="0">
              <a:solidFill>
                <a:srgbClr val="FF9900"/>
              </a:solidFill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900"/>
              <a:buChar char="●"/>
            </a:pPr>
            <a:r>
              <a:rPr lang="en" sz="1900" b="1" dirty="0">
                <a:solidFill>
                  <a:srgbClr val="FF0000"/>
                </a:solidFill>
              </a:rPr>
              <a:t>I am loving and understanding</a:t>
            </a:r>
            <a:r>
              <a:rPr lang="en" sz="1900" dirty="0">
                <a:solidFill>
                  <a:srgbClr val="FF0000"/>
                </a:solidFill>
              </a:rPr>
              <a:t>.</a:t>
            </a:r>
            <a:endParaRPr sz="1900" dirty="0">
              <a:solidFill>
                <a:srgbClr val="FF0000"/>
              </a:solidFill>
            </a:endParaRPr>
          </a:p>
        </p:txBody>
      </p:sp>
      <p:sp>
        <p:nvSpPr>
          <p:cNvPr id="101" name="Google Shape;101;p25"/>
          <p:cNvSpPr txBox="1"/>
          <p:nvPr/>
        </p:nvSpPr>
        <p:spPr>
          <a:xfrm>
            <a:off x="5869475" y="809002"/>
            <a:ext cx="3453600" cy="389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b="1">
                <a:latin typeface="Lobster"/>
                <a:ea typeface="Lobster"/>
                <a:cs typeface="Lobster"/>
                <a:sym typeface="Lobster"/>
              </a:rPr>
              <a:t>I believe...</a:t>
            </a:r>
            <a:endParaRPr sz="2300" b="1">
              <a:latin typeface="Lobster"/>
              <a:ea typeface="Lobster"/>
              <a:cs typeface="Lobster"/>
              <a:sym typeface="Lobster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900"/>
              <a:buChar char="●"/>
            </a:pPr>
            <a:r>
              <a:rPr lang="en" sz="1900" b="1">
                <a:solidFill>
                  <a:srgbClr val="FF0000"/>
                </a:solidFill>
              </a:rPr>
              <a:t>I believe you are smart.</a:t>
            </a:r>
            <a:endParaRPr sz="1900" b="1">
              <a:solidFill>
                <a:srgbClr val="FF0000"/>
              </a:solidFill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900"/>
              <a:buChar char="●"/>
            </a:pPr>
            <a:r>
              <a:rPr lang="en" sz="1900" b="1">
                <a:solidFill>
                  <a:srgbClr val="0000FF"/>
                </a:solidFill>
              </a:rPr>
              <a:t>I believe you are somebody.</a:t>
            </a:r>
            <a:endParaRPr sz="1900" b="1">
              <a:solidFill>
                <a:srgbClr val="0000FF"/>
              </a:solidFill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1900"/>
              <a:buChar char="●"/>
            </a:pPr>
            <a:r>
              <a:rPr lang="en" sz="1900" b="1">
                <a:solidFill>
                  <a:srgbClr val="00FF00"/>
                </a:solidFill>
              </a:rPr>
              <a:t>I believe that you are unique.</a:t>
            </a:r>
            <a:endParaRPr sz="1900" b="1">
              <a:solidFill>
                <a:srgbClr val="00FF00"/>
              </a:solidFill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900"/>
              <a:buChar char="●"/>
            </a:pPr>
            <a:r>
              <a:rPr lang="en" sz="1900" b="1">
                <a:solidFill>
                  <a:srgbClr val="FFFF00"/>
                </a:solidFill>
              </a:rPr>
              <a:t>I believe you can and will learn.</a:t>
            </a:r>
            <a:endParaRPr sz="1900" b="1">
              <a:solidFill>
                <a:srgbClr val="FFFF00"/>
              </a:solidFill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7F6000"/>
              </a:buClr>
              <a:buSzPts val="1900"/>
              <a:buChar char="●"/>
            </a:pPr>
            <a:r>
              <a:rPr lang="en" sz="1900" b="1">
                <a:solidFill>
                  <a:srgbClr val="7F6000"/>
                </a:solidFill>
              </a:rPr>
              <a:t>I believe you can try.</a:t>
            </a:r>
            <a:endParaRPr sz="1900" b="1">
              <a:solidFill>
                <a:srgbClr val="7F6000"/>
              </a:solidFill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900"/>
              <a:buChar char="●"/>
            </a:pPr>
            <a:r>
              <a:rPr lang="en" sz="1900" b="1">
                <a:solidFill>
                  <a:srgbClr val="FF9900"/>
                </a:solidFill>
              </a:rPr>
              <a:t>I believe you are a conquerer.</a:t>
            </a:r>
            <a:endParaRPr sz="1900" b="1">
              <a:solidFill>
                <a:srgbClr val="FF9900"/>
              </a:solidFill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900"/>
              <a:buChar char="●"/>
            </a:pPr>
            <a:r>
              <a:rPr lang="en" sz="1900" b="1">
                <a:solidFill>
                  <a:srgbClr val="FF0000"/>
                </a:solidFill>
              </a:rPr>
              <a:t>I believe in you!</a:t>
            </a:r>
            <a:endParaRPr sz="1900">
              <a:solidFill>
                <a:srgbClr val="FF0000"/>
              </a:solidFill>
            </a:endParaRPr>
          </a:p>
        </p:txBody>
      </p:sp>
      <p:sp>
        <p:nvSpPr>
          <p:cNvPr id="102" name="Google Shape;102;p25"/>
          <p:cNvSpPr txBox="1"/>
          <p:nvPr/>
        </p:nvSpPr>
        <p:spPr>
          <a:xfrm>
            <a:off x="-433775" y="4403600"/>
            <a:ext cx="3453600" cy="30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b="1" i="1" dirty="0">
                <a:solidFill>
                  <a:schemeClr val="dk1"/>
                </a:solidFill>
                <a:latin typeface="Lobster"/>
                <a:ea typeface="Lobster"/>
                <a:cs typeface="Lobster"/>
                <a:sym typeface="Lobster"/>
              </a:rPr>
              <a:t>My favorite song: </a:t>
            </a:r>
            <a:r>
              <a:rPr lang="en" sz="1100" b="1" u="sng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https://www.youtube.com/watch?v=IYzlVDlE72w</a:t>
            </a:r>
            <a:endParaRPr sz="2000" b="1" dirty="0">
              <a:solidFill>
                <a:srgbClr val="0070C0"/>
              </a:solidFill>
            </a:endParaRPr>
          </a:p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300" b="1" i="1" dirty="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103" name="Google Shape;103;p25"/>
          <p:cNvSpPr txBox="1"/>
          <p:nvPr/>
        </p:nvSpPr>
        <p:spPr>
          <a:xfrm>
            <a:off x="3080700" y="4314325"/>
            <a:ext cx="5409300" cy="30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b="1" i="1" dirty="0">
                <a:solidFill>
                  <a:schemeClr val="dk1"/>
                </a:solidFill>
                <a:latin typeface="Lobster"/>
                <a:ea typeface="Lobster"/>
                <a:cs typeface="Lobster"/>
                <a:sym typeface="Lobster"/>
              </a:rPr>
              <a:t>My </a:t>
            </a:r>
            <a:r>
              <a:rPr lang="en" sz="2300" b="1" i="1">
                <a:solidFill>
                  <a:schemeClr val="dk1"/>
                </a:solidFill>
                <a:latin typeface="Lobster"/>
                <a:ea typeface="Lobster"/>
                <a:cs typeface="Lobster"/>
                <a:sym typeface="Lobster"/>
              </a:rPr>
              <a:t>favorite quote:</a:t>
            </a:r>
            <a:r>
              <a:rPr lang="en" sz="1300" b="1" i="1">
                <a:solidFill>
                  <a:schemeClr val="dk1"/>
                </a:solidFill>
                <a:latin typeface="Lobster"/>
                <a:ea typeface="Lobster"/>
                <a:cs typeface="Lobster"/>
                <a:sym typeface="Lobster"/>
              </a:rPr>
              <a:t> </a:t>
            </a:r>
            <a:endParaRPr sz="1300" b="1" i="1" dirty="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dirty="0">
                <a:solidFill>
                  <a:schemeClr val="dk1"/>
                </a:solidFill>
              </a:rPr>
              <a:t> ‘It is not where you are that matters, it is where you are going.’  </a:t>
            </a:r>
            <a:endParaRPr sz="1300" dirty="0">
              <a:solidFill>
                <a:schemeClr val="dk1"/>
              </a:solidFill>
            </a:endParaRPr>
          </a:p>
        </p:txBody>
      </p:sp>
      <p:sp>
        <p:nvSpPr>
          <p:cNvPr id="104" name="Google Shape;104;p25"/>
          <p:cNvSpPr txBox="1"/>
          <p:nvPr/>
        </p:nvSpPr>
        <p:spPr>
          <a:xfrm>
            <a:off x="-433762" y="3428175"/>
            <a:ext cx="3453600" cy="30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b="1" i="1">
                <a:solidFill>
                  <a:schemeClr val="dk1"/>
                </a:solidFill>
                <a:latin typeface="Lobster"/>
                <a:ea typeface="Lobster"/>
                <a:cs typeface="Lobster"/>
                <a:sym typeface="Lobster"/>
              </a:rPr>
              <a:t>My favorite book: </a:t>
            </a:r>
            <a:endParaRPr sz="2300" b="1" i="1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</a:rPr>
              <a:t>The Holy Bible</a:t>
            </a:r>
            <a:endParaRPr sz="2000">
              <a:solidFill>
                <a:schemeClr val="dk1"/>
              </a:solidFill>
            </a:endParaRPr>
          </a:p>
        </p:txBody>
      </p:sp>
      <p:pic>
        <p:nvPicPr>
          <p:cNvPr id="105" name="Google Shape;105;p2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0" y="259025"/>
            <a:ext cx="2415875" cy="27279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598516" y="2427316"/>
            <a:ext cx="1546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Ms. B. Jenkins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126</Words>
  <Application>Microsoft Office PowerPoint</Application>
  <PresentationFormat>On-screen Show (16:9)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Lobster</vt:lpstr>
      <vt:lpstr>Simple Light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Jenkins, BeLinda</dc:creator>
  <cp:lastModifiedBy>Jenkins, BeLinda</cp:lastModifiedBy>
  <cp:revision>4</cp:revision>
  <dcterms:modified xsi:type="dcterms:W3CDTF">2022-07-28T01:59:26Z</dcterms:modified>
</cp:coreProperties>
</file>